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A0E-C8C5-40F8-9A71-0ECF3BD7BE7A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AED4-1DF4-43B6-B45E-124D84D0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7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A0E-C8C5-40F8-9A71-0ECF3BD7BE7A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AED4-1DF4-43B6-B45E-124D84D0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50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A0E-C8C5-40F8-9A71-0ECF3BD7BE7A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AED4-1DF4-43B6-B45E-124D84D0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7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A0E-C8C5-40F8-9A71-0ECF3BD7BE7A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AED4-1DF4-43B6-B45E-124D84D0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4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A0E-C8C5-40F8-9A71-0ECF3BD7BE7A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AED4-1DF4-43B6-B45E-124D84D0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8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A0E-C8C5-40F8-9A71-0ECF3BD7BE7A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AED4-1DF4-43B6-B45E-124D84D0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4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A0E-C8C5-40F8-9A71-0ECF3BD7BE7A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AED4-1DF4-43B6-B45E-124D84D0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8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A0E-C8C5-40F8-9A71-0ECF3BD7BE7A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AED4-1DF4-43B6-B45E-124D84D0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9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A0E-C8C5-40F8-9A71-0ECF3BD7BE7A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AED4-1DF4-43B6-B45E-124D84D0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8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A0E-C8C5-40F8-9A71-0ECF3BD7BE7A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AED4-1DF4-43B6-B45E-124D84D0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5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A0E-C8C5-40F8-9A71-0ECF3BD7BE7A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AED4-1DF4-43B6-B45E-124D84D0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9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28A0E-C8C5-40F8-9A71-0ECF3BD7BE7A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3AED4-1DF4-43B6-B45E-124D84D0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0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1"/>
            <a:ext cx="12192000" cy="6842760"/>
          </a:xfrm>
          <a:prstGeom prst="rect">
            <a:avLst/>
          </a:prstGeom>
          <a:solidFill>
            <a:srgbClr val="0088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Picture 4" descr="http://d2x3wmakafwqf5.cloudfront.net/wordpress/wp-content/blogs.dir/61/files/2014/11/2006-06-15-14-30-52-Skydome-Panoram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" y="1804072"/>
            <a:ext cx="10848340" cy="5026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http://www.destination360.com/contents/pictures/toronto/renaissance-toronto-downtown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5" r="27896" b="19567"/>
          <a:stretch/>
        </p:blipFill>
        <p:spPr bwMode="auto">
          <a:xfrm>
            <a:off x="9161712" y="239506"/>
            <a:ext cx="2875627" cy="312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10594" y="304561"/>
            <a:ext cx="439737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lectrical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  place  like  a             new  home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608999" y="1094724"/>
            <a:ext cx="547703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June 3, 1989, the Skydome became the second home of the Jays. 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was a multipurpose stadium and became home to the Argonauts as well.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90350" y="1856221"/>
            <a:ext cx="483496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Jays will never have a rained out game as long as they are playing at the Skydome. 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was the very first stadium to have a fully retractable motorized roof.  So if it’s raining (or snowing…it is Canada after all), just close it and 20 minutes later, game on!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6299489" y="409035"/>
            <a:ext cx="2749063" cy="278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Skydome cost $570 million to build. 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it wasn’t just a stadium, it was also a hotel, consisting of 348 rooms, 70 of which overlook the field.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297147" y="2175669"/>
            <a:ext cx="3087320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you’re looking for the Skydome, you won’t find it today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In 2005, Rogers  Communications bought the Blue Jays and the</a:t>
            </a:r>
            <a:r>
              <a:rPr lang="en-US" altLang="en-US" sz="1100" dirty="0"/>
              <a:t>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Skydome.  Even though it is now called the Rogers  Centre, to many fans it will always be the Skydome.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80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172</Words>
  <Application>Microsoft Office PowerPoint</Application>
  <PresentationFormat>Widescreen</PresentationFormat>
  <Paragraphs>70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electrical</vt:lpstr>
      <vt:lpstr>Times New Roman</vt:lpstr>
      <vt:lpstr>Office Theme</vt:lpstr>
      <vt:lpstr>PowerPoint Presentation</vt:lpstr>
    </vt:vector>
  </TitlesOfParts>
  <Company>Anglophone South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Carter, Kandice (ASD-E)</dc:creator>
  <cp:lastModifiedBy>Carter, Kandice (ASD-E)</cp:lastModifiedBy>
  <cp:revision>4</cp:revision>
  <dcterms:created xsi:type="dcterms:W3CDTF">2015-11-13T18:19:36Z</dcterms:created>
  <dcterms:modified xsi:type="dcterms:W3CDTF">2015-11-13T18:36:48Z</dcterms:modified>
</cp:coreProperties>
</file>